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urce Code Pr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a74bdf9b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a74bdf9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a74bdf9b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a74bdf9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a74bdf9b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a74bdf9b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a74bdf9b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a74bdf9b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a74bdf9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a74bdf9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a74bdf9b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a74bdf9b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a74bdf9b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a74bdf9b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a74bdf9b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a74bdf9b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74bdf9b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a74bdf9b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74bdf9b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a74bdf9b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a74bdf9b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a74bdf9b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a74bdf9b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a74bdf9b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a74bdf9b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a74bdf9b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a74bdf9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a74bdf9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a74bdf9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a74bdf9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a74bdf9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a74bdf9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a74bdf9b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a74bdf9b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a74bdf9b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a74bdf9b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a74bdf9b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a74bdf9b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a74bdf9b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a74bdf9b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huggingface.co/learn/deep-rl-course/unit2/q-learning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uggingface.co/learn/deep-rl-course/unit2/hands-on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</a:t>
            </a:r>
            <a:r>
              <a:rPr lang="en"/>
              <a:t>Learning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ChatGPT made?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468825"/>
            <a:ext cx="8520600" cy="3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Step0 (pretrained LLM):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Dataset: text corpus (collect the “internet”)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Learning: Self-supervised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Goal: </a:t>
            </a:r>
            <a:r>
              <a:rPr lang="en"/>
              <a:t>predict</a:t>
            </a:r>
            <a:r>
              <a:rPr lang="en"/>
              <a:t> next best word (token)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Step1 (Instruct/Chat LLM):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Dataset: Instructions+Responses/Conversations (user+assistant)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Learning: supervised fine-</a:t>
            </a:r>
            <a:r>
              <a:rPr lang="en"/>
              <a:t>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Goal: follow instruction / </a:t>
            </a:r>
            <a:r>
              <a:rPr lang="en"/>
              <a:t>conduct conversation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ChatGPT made?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338600"/>
            <a:ext cx="85206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 (reward model):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Dataset: comparisons/ranked possible responses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Learning: supervised learning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Goal: reward model calibrated with human preference, give score to responses (scalar value)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Step3 (RLHF):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Dataset: prompts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Learning: Policy gradient method - optimize policy (LLM) using reward model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Goal: more aligned language model to human preferences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553300"/>
            <a:ext cx="8839200" cy="390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4825"/>
            <a:ext cx="8839199" cy="408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885" y="0"/>
            <a:ext cx="62474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 framework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57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vs Exploitation Dilemma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263025" y="1485875"/>
            <a:ext cx="85206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choice: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 best decision given current information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Greedy, immediate reward, short-term optimum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Explore, look for new information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long-term rewards, but short-term losses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33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Q Learning</a:t>
            </a: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00" y="1106000"/>
            <a:ext cx="6649048" cy="382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99" y="0"/>
            <a:ext cx="6423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Hands-on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098" y="1785225"/>
            <a:ext cx="2656100" cy="28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https://learn.deeplearning.ai/courses/reinforcement-learning-from-human-feedback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https://huggingface.co/blog/rlhf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problems have an objective, correct answer: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 (dog vs cat)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Other problems tasks don’t have one clear, best </a:t>
            </a:r>
            <a:r>
              <a:rPr lang="en"/>
              <a:t>answer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Generating a summary (it much </a:t>
            </a:r>
            <a:r>
              <a:rPr lang="en"/>
              <a:t>depends</a:t>
            </a:r>
            <a:r>
              <a:rPr lang="en"/>
              <a:t> on preferences)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" y="908963"/>
            <a:ext cx="9144001" cy="32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Preferences are hard to quantify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what can we do?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frame the problem differently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RLHF (</a:t>
            </a:r>
            <a:r>
              <a:rPr lang="en"/>
              <a:t>Reinforcement</a:t>
            </a:r>
            <a:r>
              <a:rPr lang="en"/>
              <a:t> Learning with Human Feedback)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0" y="954175"/>
            <a:ext cx="8839204" cy="313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RLHF - Alignment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“Encode” the p</a:t>
            </a:r>
            <a:r>
              <a:rPr lang="en"/>
              <a:t>references into instructions for the human labelers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Alignment</a:t>
            </a:r>
            <a:r>
              <a:rPr lang="en"/>
              <a:t> criteria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funny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Less toxic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positive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ChatGPT made?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93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